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8" r:id="rId3"/>
    <p:sldId id="269" r:id="rId4"/>
    <p:sldId id="270" r:id="rId5"/>
    <p:sldId id="271" r:id="rId6"/>
    <p:sldId id="27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5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yothi lakshmi" userId="18193789d1273e6d" providerId="LiveId" clId="{886B761C-0B29-4147-81BA-EE47D536CA24}"/>
    <pc:docChg chg="custSel addSld delSld modSld">
      <pc:chgData name="jyothi lakshmi" userId="18193789d1273e6d" providerId="LiveId" clId="{886B761C-0B29-4147-81BA-EE47D536CA24}" dt="2024-04-13T00:31:28.041" v="30" actId="14100"/>
      <pc:docMkLst>
        <pc:docMk/>
      </pc:docMkLst>
      <pc:sldChg chg="del">
        <pc:chgData name="jyothi lakshmi" userId="18193789d1273e6d" providerId="LiveId" clId="{886B761C-0B29-4147-81BA-EE47D536CA24}" dt="2024-04-13T00:29:13.237" v="9" actId="47"/>
        <pc:sldMkLst>
          <pc:docMk/>
          <pc:sldMk cId="2054223583" sldId="259"/>
        </pc:sldMkLst>
      </pc:sldChg>
      <pc:sldChg chg="del">
        <pc:chgData name="jyothi lakshmi" userId="18193789d1273e6d" providerId="LiveId" clId="{886B761C-0B29-4147-81BA-EE47D536CA24}" dt="2024-04-13T00:29:11.542" v="8" actId="47"/>
        <pc:sldMkLst>
          <pc:docMk/>
          <pc:sldMk cId="464753021" sldId="260"/>
        </pc:sldMkLst>
      </pc:sldChg>
      <pc:sldChg chg="del">
        <pc:chgData name="jyothi lakshmi" userId="18193789d1273e6d" providerId="LiveId" clId="{886B761C-0B29-4147-81BA-EE47D536CA24}" dt="2024-04-13T00:29:08.364" v="7" actId="47"/>
        <pc:sldMkLst>
          <pc:docMk/>
          <pc:sldMk cId="73590631" sldId="261"/>
        </pc:sldMkLst>
      </pc:sldChg>
      <pc:sldChg chg="del">
        <pc:chgData name="jyothi lakshmi" userId="18193789d1273e6d" providerId="LiveId" clId="{886B761C-0B29-4147-81BA-EE47D536CA24}" dt="2024-04-13T00:29:06.951" v="6" actId="47"/>
        <pc:sldMkLst>
          <pc:docMk/>
          <pc:sldMk cId="2619099707" sldId="262"/>
        </pc:sldMkLst>
      </pc:sldChg>
      <pc:sldChg chg="del">
        <pc:chgData name="jyothi lakshmi" userId="18193789d1273e6d" providerId="LiveId" clId="{886B761C-0B29-4147-81BA-EE47D536CA24}" dt="2024-04-13T00:29:05.928" v="5" actId="47"/>
        <pc:sldMkLst>
          <pc:docMk/>
          <pc:sldMk cId="2858819576" sldId="263"/>
        </pc:sldMkLst>
      </pc:sldChg>
      <pc:sldChg chg="del">
        <pc:chgData name="jyothi lakshmi" userId="18193789d1273e6d" providerId="LiveId" clId="{886B761C-0B29-4147-81BA-EE47D536CA24}" dt="2024-04-13T00:29:04.532" v="4" actId="47"/>
        <pc:sldMkLst>
          <pc:docMk/>
          <pc:sldMk cId="957548015" sldId="264"/>
        </pc:sldMkLst>
      </pc:sldChg>
      <pc:sldChg chg="del">
        <pc:chgData name="jyothi lakshmi" userId="18193789d1273e6d" providerId="LiveId" clId="{886B761C-0B29-4147-81BA-EE47D536CA24}" dt="2024-04-13T00:28:59.397" v="1" actId="47"/>
        <pc:sldMkLst>
          <pc:docMk/>
          <pc:sldMk cId="4275523892" sldId="265"/>
        </pc:sldMkLst>
      </pc:sldChg>
      <pc:sldChg chg="del">
        <pc:chgData name="jyothi lakshmi" userId="18193789d1273e6d" providerId="LiveId" clId="{886B761C-0B29-4147-81BA-EE47D536CA24}" dt="2024-04-13T00:29:01.081" v="2" actId="47"/>
        <pc:sldMkLst>
          <pc:docMk/>
          <pc:sldMk cId="2719593649" sldId="266"/>
        </pc:sldMkLst>
      </pc:sldChg>
      <pc:sldChg chg="del">
        <pc:chgData name="jyothi lakshmi" userId="18193789d1273e6d" providerId="LiveId" clId="{886B761C-0B29-4147-81BA-EE47D536CA24}" dt="2024-04-13T00:29:02.284" v="3" actId="47"/>
        <pc:sldMkLst>
          <pc:docMk/>
          <pc:sldMk cId="400951857" sldId="267"/>
        </pc:sldMkLst>
      </pc:sldChg>
      <pc:sldChg chg="del">
        <pc:chgData name="jyothi lakshmi" userId="18193789d1273e6d" providerId="LiveId" clId="{886B761C-0B29-4147-81BA-EE47D536CA24}" dt="2024-04-13T00:28:57.873" v="0" actId="47"/>
        <pc:sldMkLst>
          <pc:docMk/>
          <pc:sldMk cId="428677082" sldId="268"/>
        </pc:sldMkLst>
      </pc:sldChg>
      <pc:sldChg chg="addSp delSp modSp add mod">
        <pc:chgData name="jyothi lakshmi" userId="18193789d1273e6d" providerId="LiveId" clId="{886B761C-0B29-4147-81BA-EE47D536CA24}" dt="2024-04-13T00:31:28.041" v="30" actId="14100"/>
        <pc:sldMkLst>
          <pc:docMk/>
          <pc:sldMk cId="4270144546" sldId="272"/>
        </pc:sldMkLst>
        <pc:spChg chg="mod">
          <ac:chgData name="jyothi lakshmi" userId="18193789d1273e6d" providerId="LiveId" clId="{886B761C-0B29-4147-81BA-EE47D536CA24}" dt="2024-04-13T00:29:25.872" v="27" actId="20577"/>
          <ac:spMkLst>
            <pc:docMk/>
            <pc:sldMk cId="4270144546" sldId="272"/>
            <ac:spMk id="12" creationId="{EDB48C60-1251-E83A-4CEF-32753E34C3E6}"/>
          </ac:spMkLst>
        </pc:spChg>
        <pc:picChg chg="del">
          <ac:chgData name="jyothi lakshmi" userId="18193789d1273e6d" providerId="LiveId" clId="{886B761C-0B29-4147-81BA-EE47D536CA24}" dt="2024-04-13T00:31:22.742" v="28" actId="478"/>
          <ac:picMkLst>
            <pc:docMk/>
            <pc:sldMk cId="4270144546" sldId="272"/>
            <ac:picMk id="3" creationId="{110508BF-5A97-5353-0373-1290A684ECF9}"/>
          </ac:picMkLst>
        </pc:picChg>
        <pc:picChg chg="add mod">
          <ac:chgData name="jyothi lakshmi" userId="18193789d1273e6d" providerId="LiveId" clId="{886B761C-0B29-4147-81BA-EE47D536CA24}" dt="2024-04-13T00:31:28.041" v="30" actId="14100"/>
          <ac:picMkLst>
            <pc:docMk/>
            <pc:sldMk cId="4270144546" sldId="272"/>
            <ac:picMk id="4" creationId="{6FBCDB71-1A45-485A-CCBA-946A0BD35198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21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68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84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314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441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0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44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9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47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127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747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4/12/2024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5565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0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EDB48C60-1251-E83A-4CEF-32753E34C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55182" y="2561009"/>
            <a:ext cx="6509385" cy="867991"/>
          </a:xfrm>
        </p:spPr>
        <p:txBody>
          <a:bodyPr>
            <a:normAutofit fontScale="90000"/>
          </a:bodyPr>
          <a:lstStyle/>
          <a:p>
            <a:r>
              <a:rPr lang="en-US" dirty="0"/>
              <a:t>Kerala Travel Guide</a:t>
            </a:r>
            <a:br>
              <a:rPr lang="en-US" dirty="0"/>
            </a:br>
            <a:r>
              <a:rPr lang="en-US" sz="2200" dirty="0"/>
              <a:t>Screenshots</a:t>
            </a:r>
            <a:endParaRPr lang="en-CA" sz="2200" dirty="0"/>
          </a:p>
        </p:txBody>
      </p:sp>
    </p:spTree>
    <p:extLst>
      <p:ext uri="{BB962C8B-B14F-4D97-AF65-F5344CB8AC3E}">
        <p14:creationId xmlns:p14="http://schemas.microsoft.com/office/powerpoint/2010/main" val="641449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0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EDB48C60-1251-E83A-4CEF-32753E34C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01672" y="0"/>
            <a:ext cx="6509385" cy="867991"/>
          </a:xfrm>
        </p:spPr>
        <p:txBody>
          <a:bodyPr/>
          <a:lstStyle/>
          <a:p>
            <a:r>
              <a:rPr lang="en-US" dirty="0"/>
              <a:t>About Us Page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10A5C7-D9FE-A55E-97D0-0FB93293E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796413"/>
            <a:ext cx="10972800" cy="589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859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0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EDB48C60-1251-E83A-4CEF-32753E34C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01672" y="0"/>
            <a:ext cx="6509385" cy="867991"/>
          </a:xfrm>
        </p:spPr>
        <p:txBody>
          <a:bodyPr/>
          <a:lstStyle/>
          <a:p>
            <a:r>
              <a:rPr lang="en-US" dirty="0"/>
              <a:t>About Kerala Page</a:t>
            </a:r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681317-A4E2-A333-5F4F-D68F19CE6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786580"/>
            <a:ext cx="10972800" cy="607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853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0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EDB48C60-1251-E83A-4CEF-32753E34C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01672" y="0"/>
            <a:ext cx="6509385" cy="867991"/>
          </a:xfrm>
        </p:spPr>
        <p:txBody>
          <a:bodyPr/>
          <a:lstStyle/>
          <a:p>
            <a:r>
              <a:rPr lang="en-US" dirty="0"/>
              <a:t>Destinations Page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BDA5AC-D4E9-E131-DD21-3DC4F9204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786580"/>
            <a:ext cx="10972800" cy="607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6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0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EDB48C60-1251-E83A-4CEF-32753E34C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01672" y="0"/>
            <a:ext cx="6509385" cy="867991"/>
          </a:xfrm>
        </p:spPr>
        <p:txBody>
          <a:bodyPr/>
          <a:lstStyle/>
          <a:p>
            <a:r>
              <a:rPr lang="en-US" dirty="0"/>
              <a:t>Gallery Page</a:t>
            </a:r>
            <a:endParaRPr lang="en-CA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10508BF-5A97-5353-0373-1290A684E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678718"/>
            <a:ext cx="10972801" cy="617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957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0">
            <a:extLst>
              <a:ext uri="{FF2B5EF4-FFF2-40B4-BE49-F238E27FC236}">
                <a16:creationId xmlns:a16="http://schemas.microsoft.com/office/drawing/2014/main" id="{E5101733-A021-44D6-BE4E-2D908CFF5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F4598CC-172A-48F9-9A7C-3E3E635F6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7A0454-7A54-450D-9B36-0C5378D02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EDB48C60-1251-E83A-4CEF-32753E34C3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01672" y="0"/>
            <a:ext cx="6509385" cy="867991"/>
          </a:xfrm>
        </p:spPr>
        <p:txBody>
          <a:bodyPr/>
          <a:lstStyle/>
          <a:p>
            <a:r>
              <a:rPr lang="en-US" dirty="0"/>
              <a:t>Contact Us Page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BCDB71-1A45-485A-CCBA-946A0BD35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78718"/>
            <a:ext cx="10972800" cy="617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144546"/>
      </p:ext>
    </p:extLst>
  </p:cSld>
  <p:clrMapOvr>
    <a:masterClrMapping/>
  </p:clrMapOvr>
</p:sld>
</file>

<file path=ppt/theme/theme1.xml><?xml version="1.0" encoding="utf-8"?>
<a:theme xmlns:a="http://schemas.openxmlformats.org/drawingml/2006/main" name="TribuneVTI">
  <a:themeElements>
    <a:clrScheme name="amasis">
      <a:dk1>
        <a:sysClr val="windowText" lastClr="000000"/>
      </a:dk1>
      <a:lt1>
        <a:sysClr val="window" lastClr="FFFFFF"/>
      </a:lt1>
      <a:dk2>
        <a:srgbClr val="470401"/>
      </a:dk2>
      <a:lt2>
        <a:srgbClr val="EBE2E2"/>
      </a:lt2>
      <a:accent1>
        <a:srgbClr val="BD1209"/>
      </a:accent1>
      <a:accent2>
        <a:srgbClr val="F40600"/>
      </a:accent2>
      <a:accent3>
        <a:srgbClr val="F26216"/>
      </a:accent3>
      <a:accent4>
        <a:srgbClr val="F0800D"/>
      </a:accent4>
      <a:accent5>
        <a:srgbClr val="3EA8B6"/>
      </a:accent5>
      <a:accent6>
        <a:srgbClr val="005B6B"/>
      </a:accent6>
      <a:hlink>
        <a:srgbClr val="F40600"/>
      </a:hlink>
      <a:folHlink>
        <a:srgbClr val="1C7E8E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18</Words>
  <Application>Microsoft Office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Amasis MT Pro Medium</vt:lpstr>
      <vt:lpstr>Arial</vt:lpstr>
      <vt:lpstr>Univers Light</vt:lpstr>
      <vt:lpstr>TribuneVTI</vt:lpstr>
      <vt:lpstr>Kerala Travel Guide Screenshots</vt:lpstr>
      <vt:lpstr>About Us Page</vt:lpstr>
      <vt:lpstr>About Kerala Page</vt:lpstr>
      <vt:lpstr>Destinations Page</vt:lpstr>
      <vt:lpstr>Gallery Page</vt:lpstr>
      <vt:lpstr>Contact Us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Page</dc:title>
  <dc:creator>jyothi lakshmi</dc:creator>
  <cp:lastModifiedBy>jyothi lakshmi</cp:lastModifiedBy>
  <cp:revision>3</cp:revision>
  <dcterms:created xsi:type="dcterms:W3CDTF">2024-02-16T02:02:42Z</dcterms:created>
  <dcterms:modified xsi:type="dcterms:W3CDTF">2024-04-13T00:31:31Z</dcterms:modified>
</cp:coreProperties>
</file>

<file path=docProps/thumbnail.jpeg>
</file>